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5"/>
  </p:notesMasterIdLst>
  <p:sldIdLst>
    <p:sldId id="283" r:id="rId2"/>
    <p:sldId id="284" r:id="rId3"/>
    <p:sldId id="281" r:id="rId4"/>
  </p:sldIdLst>
  <p:sldSz cx="6858000" cy="9144000" type="screen4x3"/>
  <p:notesSz cx="6858000" cy="9144000"/>
  <p:custDataLst>
    <p:tags r:id="rId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71"/>
    <a:srgbClr val="6682A4"/>
    <a:srgbClr val="544C70"/>
    <a:srgbClr val="6C4859"/>
    <a:srgbClr val="715D49"/>
    <a:srgbClr val="CACE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60"/>
  </p:normalViewPr>
  <p:slideViewPr>
    <p:cSldViewPr snapToObjects="1">
      <p:cViewPr>
        <p:scale>
          <a:sx n="66" d="100"/>
          <a:sy n="66" d="100"/>
        </p:scale>
        <p:origin x="-2202" y="-72"/>
      </p:cViewPr>
      <p:guideLst>
        <p:guide orient="horz" pos="793"/>
        <p:guide orient="horz" pos="5239"/>
        <p:guide orient="horz" pos="3273"/>
        <p:guide orient="horz" pos="3092"/>
        <p:guide pos="425"/>
        <p:guide pos="4151"/>
        <p:guide pos="2109"/>
        <p:guide pos="22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2160" y="-9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Textmasterformate durch Klicken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595E0469-37AD-45A3-B9D7-5B888DA23BD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0798878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宋体" charset="-122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宋体" charset="-122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宋体" charset="-122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宋体" charset="-122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宋体" charset="-122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7675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786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008960" y="366185"/>
            <a:ext cx="1579959" cy="746971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69081" y="366185"/>
            <a:ext cx="4625579" cy="746971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090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03-FAW-VW\0.ASD\平面版式+logo制作文件+word通知模板-1024\奥迪服务全新视觉形象规范平面版式制作文件及预览图-1024\竖排版式 210x297 h-0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0"/>
            <a:ext cx="6589712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333375" y="827088"/>
            <a:ext cx="6191250" cy="709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3900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3144076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69082" y="1788585"/>
            <a:ext cx="3102769" cy="60473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788585"/>
            <a:ext cx="3102769" cy="60473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6553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5554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6553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9683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5242463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2444308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288" y="1789113"/>
            <a:ext cx="6321425" cy="604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Mastertextformat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pic>
        <p:nvPicPr>
          <p:cNvPr id="1027" name="Picture 3" descr="FAW_sol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38" y="8564563"/>
            <a:ext cx="784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71550" y="8291513"/>
            <a:ext cx="52705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216000" rIns="0" bIns="144000" anchor="b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9215CF41-4FFF-4A69-B6FC-5FFF3B69066C}" type="slidenum">
              <a:rPr lang="zh-CN" altLang="de-DE" sz="700" smtClean="0">
                <a:solidFill>
                  <a:schemeClr val="hlink"/>
                </a:solidFill>
                <a:ea typeface="+mn-ea"/>
              </a:rPr>
              <a:pPr eaLnBrk="1" hangingPunct="1">
                <a:defRPr/>
              </a:pPr>
              <a:t>‹#›</a:t>
            </a:fld>
            <a:endParaRPr lang="de-DE" altLang="zh-CN" sz="700" smtClean="0">
              <a:solidFill>
                <a:schemeClr val="hlink"/>
              </a:solidFill>
              <a:ea typeface="+mn-ea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390650" y="8291513"/>
            <a:ext cx="307816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16000" rIns="360000" bIns="144000" anchor="b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altLang="zh-CN" sz="700" smtClean="0">
                <a:solidFill>
                  <a:schemeClr val="hlink"/>
                </a:solidFill>
                <a:ea typeface="+mn-ea"/>
              </a:rPr>
              <a:t> </a:t>
            </a:r>
            <a:fld id="{D47D3B91-8CC8-4B44-884B-12707DB40925}" type="datetime1">
              <a:rPr lang="zh-CN" altLang="en-US" sz="700" smtClean="0">
                <a:solidFill>
                  <a:schemeClr val="hlink"/>
                </a:solidFill>
                <a:ea typeface="+mn-ea"/>
              </a:rPr>
              <a:pPr eaLnBrk="1" hangingPunct="1">
                <a:defRPr/>
              </a:pPr>
              <a:t>2017/8/30</a:t>
            </a:fld>
            <a:endParaRPr lang="de-DE" altLang="zh-CN" sz="700" smtClean="0">
              <a:solidFill>
                <a:schemeClr val="hlink"/>
              </a:solidFill>
              <a:ea typeface="+mn-ea"/>
            </a:endParaRPr>
          </a:p>
        </p:txBody>
      </p:sp>
      <p:pic>
        <p:nvPicPr>
          <p:cNvPr id="1030" name="Picture 6" descr="服务logo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31763"/>
            <a:ext cx="15430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以心悦心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8110538"/>
            <a:ext cx="4111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6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宋体" charset="-122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chemeClr val="accent2"/>
        </a:buClr>
        <a:buFont typeface="Audi Type" pitchFamily="34" charset="0"/>
        <a:buChar char="►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31813" indent="-25558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chemeClr val="hlink"/>
        </a:buClr>
        <a:buFont typeface="Audi Type" pitchFamily="34" charset="0"/>
        <a:buChar char="►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711200" indent="12700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Font typeface="Audi Type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udi Type" pitchFamily="34" charset="0"/>
        <a:buChar char="►"/>
        <a:defRPr sz="1600">
          <a:solidFill>
            <a:schemeClr val="hlink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87338"/>
            <a:ext cx="6858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442800" rIns="360000" bIns="0"/>
          <a:lstStyle>
            <a:lvl1pPr eaLnBrk="0" hangingPunct="0">
              <a:lnSpc>
                <a:spcPct val="110000"/>
              </a:lnSpc>
              <a:spcBef>
                <a:spcPct val="30000"/>
              </a:spcBef>
              <a:buClr>
                <a:schemeClr val="accent2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30000"/>
              </a:spcBef>
              <a:buFont typeface="Audi Type" pitchFamily="34" charset="0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钣喷标准化项目</a:t>
            </a:r>
            <a:r>
              <a:rPr lang="en-US" altLang="zh-CN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钣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金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车间布局图</a:t>
            </a:r>
            <a:endParaRPr lang="en-US" altLang="zh-CN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1412875" y="8172450"/>
            <a:ext cx="1485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30000"/>
              </a:spcBef>
              <a:buClr>
                <a:schemeClr val="accent2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30000"/>
              </a:spcBef>
              <a:buFont typeface="Audi Type" pitchFamily="34" charset="0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udi Type" pitchFamily="34" charset="0"/>
              <a:buNone/>
            </a:pP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奥迪事业部：</a:t>
            </a:r>
            <a:endParaRPr lang="en-US" altLang="zh-CN" sz="1200" b="1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00000"/>
              </a:lnSpc>
              <a:buFont typeface="Audi Type" pitchFamily="34" charset="0"/>
              <a:buNone/>
            </a:pP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                                     经销商负责人：</a:t>
            </a:r>
            <a:endParaRPr lang="en-US" altLang="zh-CN" sz="12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428750"/>
            <a:ext cx="527685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287338"/>
            <a:ext cx="6858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442800" rIns="360000" bIns="0"/>
          <a:lstStyle>
            <a:lvl1pPr eaLnBrk="0" hangingPunct="0">
              <a:lnSpc>
                <a:spcPct val="110000"/>
              </a:lnSpc>
              <a:spcBef>
                <a:spcPct val="30000"/>
              </a:spcBef>
              <a:buClr>
                <a:schemeClr val="accent2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30000"/>
              </a:spcBef>
              <a:buFont typeface="Audi Type" pitchFamily="34" charset="0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钣喷标准化项目</a:t>
            </a:r>
            <a:r>
              <a:rPr lang="en-US" altLang="zh-CN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喷漆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车间布局图</a:t>
            </a:r>
            <a:endParaRPr lang="en-US" altLang="zh-CN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1412875" y="8172450"/>
            <a:ext cx="1485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30000"/>
              </a:spcBef>
              <a:buClr>
                <a:schemeClr val="accent2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30000"/>
              </a:spcBef>
              <a:buFont typeface="Audi Type" pitchFamily="34" charset="0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udi Type" pitchFamily="34" charset="0"/>
              <a:buNone/>
            </a:pP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奥迪事业部：</a:t>
            </a:r>
            <a:endParaRPr lang="en-US" altLang="zh-CN" sz="1200" b="1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00000"/>
              </a:lnSpc>
              <a:buFont typeface="Audi Type" pitchFamily="34" charset="0"/>
              <a:buNone/>
            </a:pP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                                     经销商负责人：</a:t>
            </a:r>
            <a:endParaRPr lang="en-US" altLang="zh-CN" sz="12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8" y="1943752"/>
            <a:ext cx="6719226" cy="4464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15888" y="684213"/>
            <a:ext cx="6626225" cy="859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30000"/>
              </a:spcBef>
              <a:buClr>
                <a:schemeClr val="accent2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Font typeface="Audi Type" pitchFamily="34" charset="0"/>
              <a:buChar char="►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30000"/>
              </a:spcBef>
              <a:buFont typeface="Audi Type" pitchFamily="34" charset="0"/>
              <a:defRPr sz="1600">
                <a:solidFill>
                  <a:schemeClr val="tx1"/>
                </a:solidFill>
                <a:latin typeface="Arial" charset="0"/>
                <a:ea typeface="宋体" charset="-122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udi Type" pitchFamily="34" charset="0"/>
              <a:buChar char="►"/>
              <a:defRPr sz="1600">
                <a:solidFill>
                  <a:schemeClr val="hlink"/>
                </a:solidFill>
                <a:latin typeface="Arial" charset="0"/>
                <a:ea typeface="宋体" charset="-122"/>
                <a:cs typeface="Arial" charset="0"/>
              </a:defRPr>
            </a:lvl9pPr>
          </a:lstStyle>
          <a:p>
            <a:pPr>
              <a:buFont typeface="Audi Type" pitchFamily="34" charset="0"/>
              <a:buNone/>
              <a:defRPr/>
            </a:pP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会议纪要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奥迪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经销商钣喷标准化项目现场指导</a:t>
            </a:r>
            <a:endParaRPr lang="zh-CN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udi Type" pitchFamily="34" charset="0"/>
              <a:buNone/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/Date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2017-5-26</a:t>
            </a:r>
            <a:endParaRPr lang="zh-CN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/Place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		</a:t>
            </a:r>
            <a:endParaRPr lang="zh-CN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与会人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/Participants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： 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FAW-VW ASD-CS 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孟庆喆</a:t>
            </a: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经销商 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李军、相关服务人员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udi Type" pitchFamily="34" charset="0"/>
              <a:buNone/>
              <a:defRPr/>
            </a:pP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会议达成如下共识：</a:t>
            </a: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根据项目标准和经销商需求，现场讨论后规划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如下；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lvl="1" indent="0">
              <a:lnSpc>
                <a:spcPct val="150000"/>
              </a:lnSpc>
              <a:buFont typeface="Audi Type" pitchFamily="34" charset="0"/>
              <a:buNone/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钣金工位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个：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个车身快修工位，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个车身维修工位，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个拆解工位，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个校正工位，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个铝车身工位；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lvl="1" indent="0">
              <a:lnSpc>
                <a:spcPct val="150000"/>
              </a:lnSpc>
              <a:buFont typeface="Audi Type" pitchFamily="34" charset="0"/>
              <a:buNone/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、喷漆工位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前处理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工位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（打磨、中涂），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个烤房，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个完成工位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,2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个准备工位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个洗车工位，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现场设计草图见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上页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经销商需按照项目要求尽快完成投资审批和施工合同签署工作，最迟于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日前完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成基础施工；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如果未按期完工，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请提前报备，否则会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取消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支持；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经销商完成基础施工后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按要求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向奥迪事业部提供合格的财务支持文件（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完工照片、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审计报告、发票等）。</a:t>
            </a:r>
          </a:p>
          <a:p>
            <a:pPr>
              <a:buFont typeface="Audi Type" pitchFamily="34" charset="0"/>
              <a:buNone/>
              <a:defRPr/>
            </a:pP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udi Type" pitchFamily="34" charset="0"/>
              <a:buNone/>
              <a:defRPr/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奥迪事业部：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                            </a:t>
            </a:r>
            <a:r>
              <a:rPr lang="zh-CN" altLang="zh-CN" sz="1400" smtClean="0">
                <a:latin typeface="微软雅黑" pitchFamily="34" charset="-122"/>
                <a:ea typeface="微软雅黑" pitchFamily="34" charset="-122"/>
              </a:rPr>
              <a:t>经销商：</a:t>
            </a: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udi Type" pitchFamily="34" charset="0"/>
              <a:buNone/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总经理签名：</a:t>
            </a:r>
          </a:p>
          <a:p>
            <a:pPr>
              <a:buFont typeface="Audi Type" pitchFamily="34" charset="0"/>
              <a:buNone/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单位公章：</a:t>
            </a:r>
          </a:p>
          <a:p>
            <a:pPr>
              <a:buFont typeface="Audi Type" pitchFamily="34" charset="0"/>
              <a:buNone/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2017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5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26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                   </a:t>
            </a:r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Audi Master">
  <a:themeElements>
    <a:clrScheme name="2_Audi Master 15">
      <a:dk1>
        <a:srgbClr val="000000"/>
      </a:dk1>
      <a:lt1>
        <a:srgbClr val="FFFFFF"/>
      </a:lt1>
      <a:dk2>
        <a:srgbClr val="000000"/>
      </a:dk2>
      <a:lt2>
        <a:srgbClr val="B0B6B8"/>
      </a:lt2>
      <a:accent1>
        <a:srgbClr val="434C53"/>
      </a:accent1>
      <a:accent2>
        <a:srgbClr val="CC0033"/>
      </a:accent2>
      <a:accent3>
        <a:srgbClr val="FFFFFF"/>
      </a:accent3>
      <a:accent4>
        <a:srgbClr val="000000"/>
      </a:accent4>
      <a:accent5>
        <a:srgbClr val="B0B2B3"/>
      </a:accent5>
      <a:accent6>
        <a:srgbClr val="B9002D"/>
      </a:accent6>
      <a:hlink>
        <a:srgbClr val="6D7579"/>
      </a:hlink>
      <a:folHlink>
        <a:srgbClr val="D5D9D8"/>
      </a:folHlink>
    </a:clrScheme>
    <a:fontScheme name="2_Audi Master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udi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udi Master 13">
        <a:dk1>
          <a:srgbClr val="EBEBEC"/>
        </a:dk1>
        <a:lt1>
          <a:srgbClr val="FFFFFF"/>
        </a:lt1>
        <a:dk2>
          <a:srgbClr val="72797F"/>
        </a:dk2>
        <a:lt2>
          <a:srgbClr val="BCC0C3"/>
        </a:lt2>
        <a:accent1>
          <a:srgbClr val="4C575F"/>
        </a:accent1>
        <a:accent2>
          <a:srgbClr val="CC0033"/>
        </a:accent2>
        <a:accent3>
          <a:srgbClr val="FFFFFF"/>
        </a:accent3>
        <a:accent4>
          <a:srgbClr val="C9C9C9"/>
        </a:accent4>
        <a:accent5>
          <a:srgbClr val="B2B4B6"/>
        </a:accent5>
        <a:accent6>
          <a:srgbClr val="B9002D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14">
        <a:dk1>
          <a:srgbClr val="D5D9D8"/>
        </a:dk1>
        <a:lt1>
          <a:srgbClr val="FFFFFF"/>
        </a:lt1>
        <a:dk2>
          <a:srgbClr val="6D7579"/>
        </a:dk2>
        <a:lt2>
          <a:srgbClr val="B0B6B8"/>
        </a:lt2>
        <a:accent1>
          <a:srgbClr val="434C53"/>
        </a:accent1>
        <a:accent2>
          <a:srgbClr val="CC0033"/>
        </a:accent2>
        <a:accent3>
          <a:srgbClr val="FFFFFF"/>
        </a:accent3>
        <a:accent4>
          <a:srgbClr val="B6B9B8"/>
        </a:accent4>
        <a:accent5>
          <a:srgbClr val="B0B2B3"/>
        </a:accent5>
        <a:accent6>
          <a:srgbClr val="B9002D"/>
        </a:accent6>
        <a:hlink>
          <a:srgbClr val="000000"/>
        </a:hlink>
        <a:folHlink>
          <a:srgbClr val="AA142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udi Master 15">
        <a:dk1>
          <a:srgbClr val="000000"/>
        </a:dk1>
        <a:lt1>
          <a:srgbClr val="FFFFFF"/>
        </a:lt1>
        <a:dk2>
          <a:srgbClr val="000000"/>
        </a:dk2>
        <a:lt2>
          <a:srgbClr val="B0B6B8"/>
        </a:lt2>
        <a:accent1>
          <a:srgbClr val="434C53"/>
        </a:accent1>
        <a:accent2>
          <a:srgbClr val="CC0033"/>
        </a:accent2>
        <a:accent3>
          <a:srgbClr val="FFFFFF"/>
        </a:accent3>
        <a:accent4>
          <a:srgbClr val="000000"/>
        </a:accent4>
        <a:accent5>
          <a:srgbClr val="B0B2B3"/>
        </a:accent5>
        <a:accent6>
          <a:srgbClr val="B9002D"/>
        </a:accent6>
        <a:hlink>
          <a:srgbClr val="6D7579"/>
        </a:hlink>
        <a:folHlink>
          <a:srgbClr val="D5D9D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2_Audi Master</vt:lpstr>
      <vt:lpstr>PowerPoint 演示文稿</vt:lpstr>
      <vt:lpstr>PowerPoint 演示文稿</vt:lpstr>
      <vt:lpstr>PowerPoint 演示文稿</vt:lpstr>
    </vt:vector>
  </TitlesOfParts>
  <Company>PowerPraesentationen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jones keller</dc:creator>
  <cp:lastModifiedBy>Administrator</cp:lastModifiedBy>
  <cp:revision>312</cp:revision>
  <dcterms:created xsi:type="dcterms:W3CDTF">2009-01-12T14:20:13Z</dcterms:created>
  <dcterms:modified xsi:type="dcterms:W3CDTF">2017-08-30T01:46:39Z</dcterms:modified>
</cp:coreProperties>
</file>